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58" r:id="rId5"/>
    <p:sldId id="285" r:id="rId6"/>
    <p:sldId id="283" r:id="rId7"/>
    <p:sldId id="259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64" r:id="rId16"/>
    <p:sldId id="268" r:id="rId17"/>
    <p:sldId id="269" r:id="rId18"/>
    <p:sldId id="270" r:id="rId19"/>
    <p:sldId id="273" r:id="rId20"/>
    <p:sldId id="271" r:id="rId21"/>
    <p:sldId id="272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2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4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0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04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29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03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1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2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52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490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156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297A5-B6EE-4F77-8B7E-236CD51D35A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33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1525" y="1340768"/>
            <a:ext cx="79809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Мобильное приложение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«Услуги РТ»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Дилюс ЯХШЫЙ\Desktop\услуги рт\11-04-2018_18-58-18\20180411_180131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011" y="3527142"/>
            <a:ext cx="3111996" cy="278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19857" y="6129207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Автор: </a:t>
            </a:r>
            <a:r>
              <a:rPr lang="ru-RU" b="1" dirty="0" err="1" smtClean="0"/>
              <a:t>Д.М.Шавалиев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2797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илюс ЯХШЫЙ\Desktop\услуги рт\11-04-2018_18-58-18\20180411_1758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370330" cy="617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4257971" y="5661248"/>
            <a:ext cx="1944216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6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илюс ЯХШЫЙ\Desktop\услуги рт\11-04-2018_18-58-18\20180411_175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57667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771801" y="2060848"/>
            <a:ext cx="1394148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605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Дилюс ЯХШЫЙ\Desktop\услуги рт\11-04-2018_18-58-18\20180411_18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1"/>
            <a:ext cx="8286628" cy="502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4538850" y="3717032"/>
            <a:ext cx="1185278" cy="57606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383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Дилюс ЯХШЫЙ\Desktop\услуги рт\11-04-2018_18-58-18\20180411_180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438" y="188639"/>
            <a:ext cx="6326913" cy="647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5364088" y="1484784"/>
            <a:ext cx="1512168" cy="15841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4178810" y="2417169"/>
            <a:ext cx="1185278" cy="17336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383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Дилюс ЯХШЫЙ\Desktop\услуги рт\11-04-2018_18-58-18\20180411_180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" y="2930"/>
            <a:ext cx="9136810" cy="696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383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Дилюс ЯХШЫЙ\Desktop\услуги рт\11-04-2018_18-58-18\20180411_1801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8640"/>
            <a:ext cx="3641731" cy="644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3851920" y="2109664"/>
            <a:ext cx="1951509" cy="45524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>
            <a:off x="5080248" y="2109664"/>
            <a:ext cx="723181" cy="377227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383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Дилюс ЯХШЫЙ\Desktop\услуги рт\11-04-2018_18-58-18\20180411_1802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7"/>
            <a:ext cx="7560840" cy="63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355977" y="3645024"/>
            <a:ext cx="180020" cy="7920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3347865" y="2972477"/>
            <a:ext cx="1188131" cy="67254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584487" y="3645024"/>
            <a:ext cx="1951509" cy="45524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6012161" y="5684440"/>
            <a:ext cx="1440159" cy="48086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183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Дилюс ЯХШЫЙ\Desktop\услуги рт\11-04-2018_18-58-18\20180411_1803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8860250" cy="634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5292080" y="913047"/>
            <a:ext cx="1440158" cy="86409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18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Дилюс ЯХШЫЙ\Desktop\услуги рт\11-04-2018_18-58-18\20180411_180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229399"/>
            <a:ext cx="6336704" cy="567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2051720" y="1844824"/>
            <a:ext cx="3888432" cy="122413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 flipV="1">
            <a:off x="2051720" y="2852936"/>
            <a:ext cx="3888432" cy="21602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2843808" y="3078741"/>
            <a:ext cx="3096344" cy="171841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2699927" y="3091543"/>
            <a:ext cx="3120302" cy="79494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3" name="Picture 3" descr="C:\Users\Дилюс ЯХШЫЙ\Desktop\услуги рт\11-04-2018_18-58-18\20180411_1835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5056108"/>
            <a:ext cx="6336704" cy="19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 flipH="1">
            <a:off x="4391980" y="3091543"/>
            <a:ext cx="1548172" cy="256970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18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Дилюс ЯХШЫЙ\Desktop\услуги рт\11-04-2018_18-58-18\20180411_183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72" y="908720"/>
            <a:ext cx="856895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860032" y="1628800"/>
            <a:ext cx="1944216" cy="67460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95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Дилюс ЯХШЫЙ\Desktop\услуги рт\153-e1420710022478-620x3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1" y="1052737"/>
            <a:ext cx="892036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899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Дилюс ЯХШЫЙ\Desktop\услуги рт\11-04-2018_18-58-18\20180411_1836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874" y="144217"/>
            <a:ext cx="5591348" cy="6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18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Дилюс ЯХШЫЙ\Desktop\услуги рт\11-04-2018_18-58-18\20180411_1836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3912018" cy="639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95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Дилюс ЯХШЫЙ\Desktop\услуги рт\11-04-2018_18-58-18\20180411_183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72" y="908720"/>
            <a:ext cx="856895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860032" y="2708920"/>
            <a:ext cx="1944216" cy="67460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41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Дилюс ЯХШЫЙ\Desktop\услуги рт\11-04-2018_18-58-18\20180411_1838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1452"/>
            <a:ext cx="7751416" cy="650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4097536" y="1439313"/>
            <a:ext cx="1266552" cy="47751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788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Дилюс ЯХШЫЙ\Desktop\услуги рт\11-04-2018_18-58-18\20180411_1838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6576523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5279966" y="4293096"/>
            <a:ext cx="876210" cy="115212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937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Дилюс ЯХШЫЙ\Desktop\услуги рт\11-04-2018_18-58-18\20180411_1838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888848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738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Дилюс ЯХШЫЙ\Desktop\услуги рт\11-04-2018_18-58-18\20180411_1846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5291"/>
            <a:ext cx="3960440" cy="648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5221351" y="5301208"/>
            <a:ext cx="876210" cy="115212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 flipV="1">
            <a:off x="3731794" y="2924944"/>
            <a:ext cx="2365767" cy="237626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738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Дилюс ЯХШЫЙ\Desktop\услуги рт\11-04-2018_18-58-18\20180411_1846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40960" cy="521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3131841" y="2060848"/>
            <a:ext cx="1872207" cy="86022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7384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Дилюс ЯХШЫЙ\Desktop\услуги рт\11-04-2018_18-58-18\20180411_1847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8487"/>
            <a:ext cx="564234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355977" y="2777052"/>
            <a:ext cx="2232247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552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Users\Дилюс ЯХШЫЙ\Desktop\услуги рт\11-04-2018_18-58-18\20180411_1847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45024"/>
            <a:ext cx="7056784" cy="318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C:\Users\Дилюс ЯХШЫЙ\Desktop\услуги рт\11-04-2018_18-58-18\20180411_184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1925"/>
            <a:ext cx="7056784" cy="478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15796" y="4293096"/>
            <a:ext cx="1296145" cy="57606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15796" y="4869160"/>
            <a:ext cx="987852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552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илюс ЯХШЫЙ\Desktop\услуги рт\uslugi-tatarstan-ru-cabinet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5" y="1052736"/>
            <a:ext cx="886671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24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Дилюс ЯХШЫЙ\Desktop\услуги рт\11-04-2018_18-58-18\сай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" y="548680"/>
            <a:ext cx="9025286" cy="561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6876257" y="4005064"/>
            <a:ext cx="1008111" cy="7733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 flipV="1">
            <a:off x="1711940" y="3066222"/>
            <a:ext cx="6172428" cy="9388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55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илюс ЯХШЫЙ\Desktop\услуги рт\gosuslugi-rt-lichnyj-kabinet-gosuslugigosuslugi-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2438"/>
            <a:ext cx="8839200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98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Дилюс ЯХШЫЙ\Desktop\услуги рт\7d9f29d294d1d232418540c1012206d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12068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899592" y="5013176"/>
            <a:ext cx="1116124" cy="6120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884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Дилюс ЯХШЫЙ\Desktop\услуги рт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8" y="1484785"/>
            <a:ext cx="9076836" cy="38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99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Дилюс ЯХШЫЙ\Desktop\услуги рт\11-04-2018_18-58-18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39"/>
            <a:ext cx="6124450" cy="656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4878034" y="1412776"/>
            <a:ext cx="828092" cy="64807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08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илюс ЯХШЫЙ\Desktop\услуги рт\11-04-2018_18-58-18\20180411_1757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3996"/>
            <a:ext cx="4412144" cy="668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3683842" y="476672"/>
            <a:ext cx="650150" cy="57606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3635896" y="1052736"/>
            <a:ext cx="698096" cy="388843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987824" y="1052736"/>
            <a:ext cx="1346168" cy="22440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7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илюс ЯХШЫЙ\Desktop\услуги рт\11-04-2018_18-58-18\20180411_1757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0648"/>
            <a:ext cx="6146895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4211960" y="4688729"/>
            <a:ext cx="1944216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6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9</Words>
  <Application>Microsoft Office PowerPoint</Application>
  <PresentationFormat>Экран (4:3)</PresentationFormat>
  <Paragraphs>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Дилюс ЯХШЫЙ</dc:creator>
  <cp:lastModifiedBy>Дилюс ЯХШЫЙ</cp:lastModifiedBy>
  <cp:revision>9</cp:revision>
  <dcterms:created xsi:type="dcterms:W3CDTF">2018-04-11T16:43:15Z</dcterms:created>
  <dcterms:modified xsi:type="dcterms:W3CDTF">2018-04-11T17:53:58Z</dcterms:modified>
</cp:coreProperties>
</file>